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5976"/>
  </p:normalViewPr>
  <p:slideViewPr>
    <p:cSldViewPr snapToGrid="0" snapToObjects="1">
      <p:cViewPr varScale="1">
        <p:scale>
          <a:sx n="112" d="100"/>
          <a:sy n="112" d="100"/>
        </p:scale>
        <p:origin x="38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561F47-ED3C-4485-A2AC-138EB3CECFD6}" type="doc">
      <dgm:prSet loTypeId="urn:microsoft.com/office/officeart/2005/8/layout/radial4" loCatId="relationship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F3909D26-54BB-4F2B-BC05-EB52196AEBC2}">
      <dgm:prSet phldrT="[Text]" custT="1"/>
      <dgm:spPr>
        <a:ln w="73025">
          <a:noFill/>
        </a:ln>
      </dgm:spPr>
      <dgm:t>
        <a:bodyPr/>
        <a:lstStyle/>
        <a:p>
          <a:pPr>
            <a:spcAft>
              <a:spcPts val="0"/>
            </a:spcAft>
          </a:pPr>
          <a:r>
            <a:rPr lang="en-US" sz="1800" b="1" dirty="0">
              <a:solidFill>
                <a:schemeClr val="tx1"/>
              </a:solidFill>
            </a:rPr>
            <a:t>Board of Directors -</a:t>
          </a:r>
          <a:r>
            <a:rPr lang="en-US" sz="1800" dirty="0">
              <a:solidFill>
                <a:schemeClr val="tx1"/>
              </a:solidFill>
            </a:rPr>
            <a:t> Nathan Wagner, Chair;  </a:t>
          </a:r>
        </a:p>
        <a:p>
          <a:pPr>
            <a:spcAft>
              <a:spcPts val="0"/>
            </a:spcAft>
          </a:pPr>
          <a:r>
            <a:rPr lang="en-US" sz="1800" dirty="0">
              <a:solidFill>
                <a:schemeClr val="tx1"/>
              </a:solidFill>
            </a:rPr>
            <a:t>TBD, </a:t>
          </a:r>
        </a:p>
        <a:p>
          <a:pPr>
            <a:spcAft>
              <a:spcPts val="0"/>
            </a:spcAft>
          </a:pPr>
          <a:r>
            <a:rPr lang="en-US" sz="1800" dirty="0">
              <a:solidFill>
                <a:schemeClr val="tx1"/>
              </a:solidFill>
            </a:rPr>
            <a:t>Chair-elect</a:t>
          </a:r>
        </a:p>
      </dgm:t>
    </dgm:pt>
    <dgm:pt modelId="{B921C5D0-7381-4BA6-A2AB-7E6352D7B272}" type="parTrans" cxnId="{48915FB2-8A5C-49C7-BFDB-5376C783F391}">
      <dgm:prSet/>
      <dgm:spPr/>
      <dgm:t>
        <a:bodyPr/>
        <a:lstStyle/>
        <a:p>
          <a:endParaRPr lang="en-US" sz="2800"/>
        </a:p>
      </dgm:t>
    </dgm:pt>
    <dgm:pt modelId="{5C19D385-3D39-4086-8851-29E7213AF63B}" type="sibTrans" cxnId="{48915FB2-8A5C-49C7-BFDB-5376C783F391}">
      <dgm:prSet/>
      <dgm:spPr/>
      <dgm:t>
        <a:bodyPr/>
        <a:lstStyle/>
        <a:p>
          <a:endParaRPr lang="en-US" sz="2800"/>
        </a:p>
      </dgm:t>
    </dgm:pt>
    <dgm:pt modelId="{3BB657B1-CEA7-4EC0-90D4-E0923A228092}">
      <dgm:prSet phldrT="[Text]" custT="1"/>
      <dgm:spPr>
        <a:solidFill>
          <a:schemeClr val="accent6"/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1400" b="1" dirty="0">
              <a:solidFill>
                <a:schemeClr val="tx1"/>
              </a:solidFill>
            </a:rPr>
            <a:t>Info Technology Committee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TBD,</a:t>
          </a:r>
        </a:p>
        <a:p>
          <a:pPr>
            <a:spcAft>
              <a:spcPct val="35000"/>
            </a:spcAft>
          </a:pPr>
          <a:r>
            <a:rPr lang="en-US" sz="1400" dirty="0">
              <a:solidFill>
                <a:schemeClr val="tx1"/>
              </a:solidFill>
            </a:rPr>
            <a:t>Chair</a:t>
          </a:r>
        </a:p>
      </dgm:t>
    </dgm:pt>
    <dgm:pt modelId="{F54F6ECF-49E4-4487-811C-D90410055652}" type="parTrans" cxnId="{EBD47005-EFC4-4E07-BB03-DFDE527F98C9}">
      <dgm:prSet/>
      <dgm:spPr>
        <a:solidFill>
          <a:schemeClr val="accent6"/>
        </a:solidFill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6CF62AC8-D886-485B-92BB-CFD64BC0F4D2}" type="sibTrans" cxnId="{EBD47005-EFC4-4E07-BB03-DFDE527F98C9}">
      <dgm:prSet/>
      <dgm:spPr/>
      <dgm:t>
        <a:bodyPr/>
        <a:lstStyle/>
        <a:p>
          <a:endParaRPr lang="en-US" sz="2800"/>
        </a:p>
      </dgm:t>
    </dgm:pt>
    <dgm:pt modelId="{B60F6F26-CEFE-4A12-9131-54A322AD0BF8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Financial </a:t>
          </a:r>
          <a:r>
            <a:rPr lang="en-US" sz="1400" b="1">
              <a:solidFill>
                <a:schemeClr val="tx1"/>
              </a:solidFill>
            </a:rPr>
            <a:t>Management  </a:t>
          </a:r>
          <a:r>
            <a:rPr lang="en-US" sz="1400">
              <a:solidFill>
                <a:schemeClr val="tx1"/>
              </a:solidFill>
            </a:rPr>
            <a:t>Carol Flood</a:t>
          </a:r>
          <a:endParaRPr lang="en-US" sz="1400" dirty="0">
            <a:solidFill>
              <a:schemeClr val="tx1"/>
            </a:solidFill>
          </a:endParaRPr>
        </a:p>
      </dgm:t>
    </dgm:pt>
    <dgm:pt modelId="{95BEA3F9-F17A-45D3-82CD-E267325A1B25}" type="parTrans" cxnId="{C3AB5308-35E5-4A33-A359-A77F00493C57}">
      <dgm:prSet/>
      <dgm:spPr>
        <a:solidFill>
          <a:schemeClr val="accent1"/>
        </a:solidFill>
        <a:ln w="25400">
          <a:noFill/>
        </a:ln>
      </dgm:spPr>
      <dgm:t>
        <a:bodyPr/>
        <a:lstStyle/>
        <a:p>
          <a:endParaRPr lang="en-US" sz="2800"/>
        </a:p>
      </dgm:t>
    </dgm:pt>
    <dgm:pt modelId="{2FB657D5-8343-47FF-8646-07B6BAF590EA}" type="sibTrans" cxnId="{C3AB5308-35E5-4A33-A359-A77F00493C57}">
      <dgm:prSet/>
      <dgm:spPr/>
      <dgm:t>
        <a:bodyPr/>
        <a:lstStyle/>
        <a:p>
          <a:endParaRPr lang="en-US" sz="2800"/>
        </a:p>
      </dgm:t>
    </dgm:pt>
    <dgm:pt modelId="{C155CA12-788E-4BD9-B153-05123C5A7D57}">
      <dgm:prSet phldrT="[Text]" custT="1"/>
      <dgm:spPr/>
      <dgm:t>
        <a:bodyPr/>
        <a:lstStyle/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Clean Water Committee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TBD, 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chair</a:t>
          </a:r>
        </a:p>
      </dgm:t>
    </dgm:pt>
    <dgm:pt modelId="{EEB96D92-9E2B-4FF3-9AE7-19A634494605}" type="parTrans" cxnId="{65B49226-D564-4308-9F65-634EDD35509A}">
      <dgm:prSet/>
      <dgm:spPr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593C21DC-A05A-447A-B2AF-EE0F0973B4FA}" type="sibTrans" cxnId="{65B49226-D564-4308-9F65-634EDD35509A}">
      <dgm:prSet/>
      <dgm:spPr/>
      <dgm:t>
        <a:bodyPr/>
        <a:lstStyle/>
        <a:p>
          <a:endParaRPr lang="en-US" sz="2800"/>
        </a:p>
      </dgm:t>
    </dgm:pt>
    <dgm:pt modelId="{6288BBF6-C580-4621-976A-8F468DEED8ED}">
      <dgm:prSet phldrT="[Text]" custT="1"/>
      <dgm:spPr>
        <a:solidFill>
          <a:srgbClr val="00B0F0"/>
        </a:solidFill>
      </dgm:spPr>
      <dgm:t>
        <a:bodyPr/>
        <a:lstStyle/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Fundraising Committee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TBD, 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Chair</a:t>
          </a:r>
        </a:p>
      </dgm:t>
    </dgm:pt>
    <dgm:pt modelId="{100EB71E-D5A4-4A8D-8123-7EC30174D4C4}" type="parTrans" cxnId="{591FE122-8DB8-4396-BCC4-8031EC785407}">
      <dgm:prSet/>
      <dgm:spPr>
        <a:solidFill>
          <a:srgbClr val="00B0F0"/>
        </a:solidFill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D198F84A-5787-490A-9C21-C0A9F4CA14E6}" type="sibTrans" cxnId="{591FE122-8DB8-4396-BCC4-8031EC785407}">
      <dgm:prSet/>
      <dgm:spPr/>
      <dgm:t>
        <a:bodyPr/>
        <a:lstStyle/>
        <a:p>
          <a:endParaRPr lang="en-US" sz="2800"/>
        </a:p>
      </dgm:t>
    </dgm:pt>
    <dgm:pt modelId="{67A89C12-C897-450F-940F-6A55A5735D30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1400" b="1" dirty="0">
              <a:solidFill>
                <a:schemeClr val="tx1"/>
              </a:solidFill>
            </a:rPr>
            <a:t>Experiential Trips Committee 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TBD, 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Chair</a:t>
          </a:r>
        </a:p>
      </dgm:t>
    </dgm:pt>
    <dgm:pt modelId="{49747C31-A915-4F1F-BA27-F618D6F6F0E6}" type="parTrans" cxnId="{BCFCDBE0-1773-4EF4-AB82-257043766711}">
      <dgm:prSet/>
      <dgm:spPr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3198B31B-7B6F-42F4-9979-561CF2023A7C}" type="sibTrans" cxnId="{BCFCDBE0-1773-4EF4-AB82-257043766711}">
      <dgm:prSet/>
      <dgm:spPr/>
      <dgm:t>
        <a:bodyPr/>
        <a:lstStyle/>
        <a:p>
          <a:endParaRPr lang="en-US" sz="2800"/>
        </a:p>
      </dgm:t>
    </dgm:pt>
    <dgm:pt modelId="{BF6A7174-FBC6-4748-BDA4-6FEBA4D8EADE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1400" b="1" dirty="0">
              <a:solidFill>
                <a:schemeClr val="tx1"/>
              </a:solidFill>
            </a:rPr>
            <a:t>Education Committee </a:t>
          </a:r>
          <a:r>
            <a:rPr lang="en-US" sz="1400" dirty="0">
              <a:solidFill>
                <a:schemeClr val="tx1"/>
              </a:solidFill>
            </a:rPr>
            <a:t> 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Jay Carney, 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Chair</a:t>
          </a:r>
        </a:p>
      </dgm:t>
    </dgm:pt>
    <dgm:pt modelId="{1726184F-5B15-4F98-8331-ED22910F309C}" type="parTrans" cxnId="{18ACC672-55A4-4A4E-B257-5C31F266F1D1}">
      <dgm:prSet/>
      <dgm:spPr>
        <a:solidFill>
          <a:schemeClr val="accent2">
            <a:lumMod val="60000"/>
            <a:lumOff val="40000"/>
          </a:schemeClr>
        </a:solidFill>
        <a:ln w="25400">
          <a:solidFill>
            <a:srgbClr val="FF0000"/>
          </a:solidFill>
        </a:ln>
      </dgm:spPr>
      <dgm:t>
        <a:bodyPr/>
        <a:lstStyle/>
        <a:p>
          <a:endParaRPr lang="en-US" sz="2800"/>
        </a:p>
      </dgm:t>
    </dgm:pt>
    <dgm:pt modelId="{CBFB8631-0A41-4DEF-8408-0218BA2CFED3}" type="sibTrans" cxnId="{18ACC672-55A4-4A4E-B257-5C31F266F1D1}">
      <dgm:prSet/>
      <dgm:spPr/>
      <dgm:t>
        <a:bodyPr/>
        <a:lstStyle/>
        <a:p>
          <a:endParaRPr lang="en-US" sz="2800"/>
        </a:p>
      </dgm:t>
    </dgm:pt>
    <dgm:pt modelId="{0994EEFF-AC2C-42CF-A386-588DB5D4FFD9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en-US" sz="1400" b="1" dirty="0">
              <a:solidFill>
                <a:schemeClr val="tx1"/>
              </a:solidFill>
            </a:rPr>
            <a:t>Communications Committee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 Kait </a:t>
          </a:r>
          <a:r>
            <a:rPr lang="en-US" sz="1400" dirty="0" err="1">
              <a:solidFill>
                <a:schemeClr val="tx1"/>
              </a:solidFill>
            </a:rPr>
            <a:t>Littell</a:t>
          </a:r>
          <a:r>
            <a:rPr lang="en-US" sz="1400" dirty="0">
              <a:solidFill>
                <a:schemeClr val="tx1"/>
              </a:solidFill>
            </a:rPr>
            <a:t>, </a:t>
          </a:r>
        </a:p>
        <a:p>
          <a:pPr>
            <a:spcAft>
              <a:spcPts val="0"/>
            </a:spcAft>
          </a:pPr>
          <a:r>
            <a:rPr lang="en-US" sz="1400" dirty="0">
              <a:solidFill>
                <a:schemeClr val="tx1"/>
              </a:solidFill>
            </a:rPr>
            <a:t>Chair</a:t>
          </a:r>
        </a:p>
      </dgm:t>
    </dgm:pt>
    <dgm:pt modelId="{FDBE70E8-AA68-42E4-8AE6-1DF6D52EB4FE}" type="parTrans" cxnId="{1D437540-EF50-4C6F-9586-BB4F97805737}">
      <dgm:prSet/>
      <dgm:spPr>
        <a:solidFill>
          <a:schemeClr val="accent4">
            <a:lumMod val="75000"/>
          </a:schemeClr>
        </a:solidFill>
        <a:ln w="25400">
          <a:solidFill>
            <a:srgbClr val="FF0000"/>
          </a:solidFill>
        </a:ln>
      </dgm:spPr>
      <dgm:t>
        <a:bodyPr/>
        <a:lstStyle/>
        <a:p>
          <a:endParaRPr lang="en-US" sz="2800">
            <a:ln w="25400">
              <a:solidFill>
                <a:schemeClr val="bg1">
                  <a:lumMod val="65000"/>
                </a:schemeClr>
              </a:solidFill>
            </a:ln>
          </a:endParaRPr>
        </a:p>
      </dgm:t>
    </dgm:pt>
    <dgm:pt modelId="{3ED6837D-C89A-4376-9036-C1FA5D0AD7DB}" type="sibTrans" cxnId="{1D437540-EF50-4C6F-9586-BB4F97805737}">
      <dgm:prSet/>
      <dgm:spPr/>
      <dgm:t>
        <a:bodyPr/>
        <a:lstStyle/>
        <a:p>
          <a:endParaRPr lang="en-US" sz="2800"/>
        </a:p>
      </dgm:t>
    </dgm:pt>
    <dgm:pt modelId="{F69B35D9-811D-4479-A576-149F08872F93}" type="pres">
      <dgm:prSet presAssocID="{21561F47-ED3C-4485-A2AC-138EB3CECFD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B112273-9581-4679-A96C-229BADC5FFB8}" type="pres">
      <dgm:prSet presAssocID="{F3909D26-54BB-4F2B-BC05-EB52196AEBC2}" presName="centerShape" presStyleLbl="node0" presStyleIdx="0" presStyleCnt="1" custScaleX="134907" custScaleY="113649" custLinFactNeighborX="-2383" custLinFactNeighborY="-12288"/>
      <dgm:spPr/>
    </dgm:pt>
    <dgm:pt modelId="{4CB90654-0E64-4A08-B9FF-B3A60DF6485E}" type="pres">
      <dgm:prSet presAssocID="{49747C31-A915-4F1F-BA27-F618D6F6F0E6}" presName="parTrans" presStyleLbl="bgSibTrans2D1" presStyleIdx="0" presStyleCnt="7" custLinFactNeighborX="18464" custLinFactNeighborY="39651"/>
      <dgm:spPr/>
    </dgm:pt>
    <dgm:pt modelId="{9E53EB37-17BF-4AEC-B014-9438C03F6D5C}" type="pres">
      <dgm:prSet presAssocID="{67A89C12-C897-450F-940F-6A55A5735D30}" presName="node" presStyleLbl="node1" presStyleIdx="0" presStyleCnt="7" custScaleX="121454" custRadScaleRad="78385" custRadScaleInc="-21208">
        <dgm:presLayoutVars>
          <dgm:bulletEnabled val="1"/>
        </dgm:presLayoutVars>
      </dgm:prSet>
      <dgm:spPr/>
    </dgm:pt>
    <dgm:pt modelId="{3E8CB7DC-637D-410E-93CA-3CB739A0E43A}" type="pres">
      <dgm:prSet presAssocID="{F54F6ECF-49E4-4487-811C-D90410055652}" presName="parTrans" presStyleLbl="bgSibTrans2D1" presStyleIdx="1" presStyleCnt="7"/>
      <dgm:spPr/>
    </dgm:pt>
    <dgm:pt modelId="{68232D4D-E031-489E-B165-EFC1AA595E19}" type="pres">
      <dgm:prSet presAssocID="{3BB657B1-CEA7-4EC0-90D4-E0923A228092}" presName="node" presStyleLbl="node1" presStyleIdx="1" presStyleCnt="7" custScaleX="109414" custRadScaleRad="104466" custRadScaleInc="-38906">
        <dgm:presLayoutVars>
          <dgm:bulletEnabled val="1"/>
        </dgm:presLayoutVars>
      </dgm:prSet>
      <dgm:spPr/>
    </dgm:pt>
    <dgm:pt modelId="{3A1029AE-CB60-43E1-A6BA-C9B3BD25339A}" type="pres">
      <dgm:prSet presAssocID="{EEB96D92-9E2B-4FF3-9AE7-19A634494605}" presName="parTrans" presStyleLbl="bgSibTrans2D1" presStyleIdx="2" presStyleCnt="7" custScaleX="89141" custLinFactNeighborX="-10460" custLinFactNeighborY="54569"/>
      <dgm:spPr/>
    </dgm:pt>
    <dgm:pt modelId="{3CA8CD4E-3606-48D4-9CB8-AA8BF3ABA9A1}" type="pres">
      <dgm:prSet presAssocID="{C155CA12-788E-4BD9-B153-05123C5A7D57}" presName="node" presStyleLbl="node1" presStyleIdx="2" presStyleCnt="7" custScaleX="125831" custScaleY="110049" custRadScaleRad="99306" custRadScaleInc="-30074">
        <dgm:presLayoutVars>
          <dgm:bulletEnabled val="1"/>
        </dgm:presLayoutVars>
      </dgm:prSet>
      <dgm:spPr/>
    </dgm:pt>
    <dgm:pt modelId="{683CD50F-CD45-4EDF-A788-37F52224096E}" type="pres">
      <dgm:prSet presAssocID="{100EB71E-D5A4-4A8D-8123-7EC30174D4C4}" presName="parTrans" presStyleLbl="bgSibTrans2D1" presStyleIdx="3" presStyleCnt="7" custScaleX="104670"/>
      <dgm:spPr/>
    </dgm:pt>
    <dgm:pt modelId="{600AE22A-16E7-4EB1-B399-7C1707F4ACEB}" type="pres">
      <dgm:prSet presAssocID="{6288BBF6-C580-4621-976A-8F468DEED8ED}" presName="node" presStyleLbl="node1" presStyleIdx="3" presStyleCnt="7" custAng="0" custScaleX="119127" custScaleY="106867" custRadScaleRad="100466" custRadScaleInc="-8228">
        <dgm:presLayoutVars>
          <dgm:bulletEnabled val="1"/>
        </dgm:presLayoutVars>
      </dgm:prSet>
      <dgm:spPr/>
    </dgm:pt>
    <dgm:pt modelId="{F6A98BE4-6BF7-4A74-911D-E309DC827526}" type="pres">
      <dgm:prSet presAssocID="{1726184F-5B15-4F98-8331-ED22910F309C}" presName="parTrans" presStyleLbl="bgSibTrans2D1" presStyleIdx="4" presStyleCnt="7" custLinFactNeighborX="7748" custLinFactNeighborY="26783"/>
      <dgm:spPr/>
    </dgm:pt>
    <dgm:pt modelId="{CC58994D-6542-4BF7-8D61-D3CB46329000}" type="pres">
      <dgm:prSet presAssocID="{BF6A7174-FBC6-4748-BDA4-6FEBA4D8EADE}" presName="node" presStyleLbl="node1" presStyleIdx="4" presStyleCnt="7" custScaleX="122372" custScaleY="109400" custRadScaleRad="98854" custRadScaleInc="4887">
        <dgm:presLayoutVars>
          <dgm:bulletEnabled val="1"/>
        </dgm:presLayoutVars>
      </dgm:prSet>
      <dgm:spPr/>
    </dgm:pt>
    <dgm:pt modelId="{4F81B259-8D42-4394-97A8-5C2969DD019F}" type="pres">
      <dgm:prSet presAssocID="{FDBE70E8-AA68-42E4-8AE6-1DF6D52EB4FE}" presName="parTrans" presStyleLbl="bgSibTrans2D1" presStyleIdx="5" presStyleCnt="7"/>
      <dgm:spPr/>
    </dgm:pt>
    <dgm:pt modelId="{BD47A452-955D-4A31-93E2-EF651739B755}" type="pres">
      <dgm:prSet presAssocID="{0994EEFF-AC2C-42CF-A386-588DB5D4FFD9}" presName="node" presStyleLbl="node1" presStyleIdx="5" presStyleCnt="7" custScaleX="118883" custScaleY="114630" custRadScaleRad="102384" custRadScaleInc="33202">
        <dgm:presLayoutVars>
          <dgm:bulletEnabled val="1"/>
        </dgm:presLayoutVars>
      </dgm:prSet>
      <dgm:spPr/>
    </dgm:pt>
    <dgm:pt modelId="{61A30B83-5006-4DFD-B4D3-839927DCBD48}" type="pres">
      <dgm:prSet presAssocID="{95BEA3F9-F17A-45D3-82CD-E267325A1B25}" presName="parTrans" presStyleLbl="bgSibTrans2D1" presStyleIdx="6" presStyleCnt="7"/>
      <dgm:spPr/>
    </dgm:pt>
    <dgm:pt modelId="{1E2CC77F-5E26-43EF-8B9C-F5C1FA7C6D85}" type="pres">
      <dgm:prSet presAssocID="{B60F6F26-CEFE-4A12-9131-54A322AD0BF8}" presName="node" presStyleLbl="node1" presStyleIdx="6" presStyleCnt="7" custScaleX="123232" custScaleY="133959" custRadScaleRad="79261" custRadScaleInc="24176">
        <dgm:presLayoutVars>
          <dgm:bulletEnabled val="1"/>
        </dgm:presLayoutVars>
      </dgm:prSet>
      <dgm:spPr>
        <a:prstGeom prst="ellipse">
          <a:avLst/>
        </a:prstGeom>
      </dgm:spPr>
    </dgm:pt>
  </dgm:ptLst>
  <dgm:cxnLst>
    <dgm:cxn modelId="{69239104-EB16-4C48-BE34-1583392011DC}" type="presOf" srcId="{3BB657B1-CEA7-4EC0-90D4-E0923A228092}" destId="{68232D4D-E031-489E-B165-EFC1AA595E19}" srcOrd="0" destOrd="0" presId="urn:microsoft.com/office/officeart/2005/8/layout/radial4"/>
    <dgm:cxn modelId="{EBD47005-EFC4-4E07-BB03-DFDE527F98C9}" srcId="{F3909D26-54BB-4F2B-BC05-EB52196AEBC2}" destId="{3BB657B1-CEA7-4EC0-90D4-E0923A228092}" srcOrd="1" destOrd="0" parTransId="{F54F6ECF-49E4-4487-811C-D90410055652}" sibTransId="{6CF62AC8-D886-485B-92BB-CFD64BC0F4D2}"/>
    <dgm:cxn modelId="{C3AB5308-35E5-4A33-A359-A77F00493C57}" srcId="{F3909D26-54BB-4F2B-BC05-EB52196AEBC2}" destId="{B60F6F26-CEFE-4A12-9131-54A322AD0BF8}" srcOrd="6" destOrd="0" parTransId="{95BEA3F9-F17A-45D3-82CD-E267325A1B25}" sibTransId="{2FB657D5-8343-47FF-8646-07B6BAF590EA}"/>
    <dgm:cxn modelId="{0E9D091E-9464-44CB-B4AB-0C1DF644D08A}" type="presOf" srcId="{49747C31-A915-4F1F-BA27-F618D6F6F0E6}" destId="{4CB90654-0E64-4A08-B9FF-B3A60DF6485E}" srcOrd="0" destOrd="0" presId="urn:microsoft.com/office/officeart/2005/8/layout/radial4"/>
    <dgm:cxn modelId="{B7F9D621-B73A-4E3C-88C3-161CDAC608B2}" type="presOf" srcId="{6288BBF6-C580-4621-976A-8F468DEED8ED}" destId="{600AE22A-16E7-4EB1-B399-7C1707F4ACEB}" srcOrd="0" destOrd="0" presId="urn:microsoft.com/office/officeart/2005/8/layout/radial4"/>
    <dgm:cxn modelId="{591FE122-8DB8-4396-BCC4-8031EC785407}" srcId="{F3909D26-54BB-4F2B-BC05-EB52196AEBC2}" destId="{6288BBF6-C580-4621-976A-8F468DEED8ED}" srcOrd="3" destOrd="0" parTransId="{100EB71E-D5A4-4A8D-8123-7EC30174D4C4}" sibTransId="{D198F84A-5787-490A-9C21-C0A9F4CA14E6}"/>
    <dgm:cxn modelId="{65B49226-D564-4308-9F65-634EDD35509A}" srcId="{F3909D26-54BB-4F2B-BC05-EB52196AEBC2}" destId="{C155CA12-788E-4BD9-B153-05123C5A7D57}" srcOrd="2" destOrd="0" parTransId="{EEB96D92-9E2B-4FF3-9AE7-19A634494605}" sibTransId="{593C21DC-A05A-447A-B2AF-EE0F0973B4FA}"/>
    <dgm:cxn modelId="{7525602A-6586-4BB8-AAAE-FDD25B719050}" type="presOf" srcId="{BF6A7174-FBC6-4748-BDA4-6FEBA4D8EADE}" destId="{CC58994D-6542-4BF7-8D61-D3CB46329000}" srcOrd="0" destOrd="0" presId="urn:microsoft.com/office/officeart/2005/8/layout/radial4"/>
    <dgm:cxn modelId="{0AE9F92A-4B92-42CE-A7A9-1FB19F4B0E69}" type="presOf" srcId="{100EB71E-D5A4-4A8D-8123-7EC30174D4C4}" destId="{683CD50F-CD45-4EDF-A788-37F52224096E}" srcOrd="0" destOrd="0" presId="urn:microsoft.com/office/officeart/2005/8/layout/radial4"/>
    <dgm:cxn modelId="{1D437540-EF50-4C6F-9586-BB4F97805737}" srcId="{F3909D26-54BB-4F2B-BC05-EB52196AEBC2}" destId="{0994EEFF-AC2C-42CF-A386-588DB5D4FFD9}" srcOrd="5" destOrd="0" parTransId="{FDBE70E8-AA68-42E4-8AE6-1DF6D52EB4FE}" sibTransId="{3ED6837D-C89A-4376-9036-C1FA5D0AD7DB}"/>
    <dgm:cxn modelId="{EE735F46-4627-4A12-A52F-F71A2230F2F0}" type="presOf" srcId="{C155CA12-788E-4BD9-B153-05123C5A7D57}" destId="{3CA8CD4E-3606-48D4-9CB8-AA8BF3ABA9A1}" srcOrd="0" destOrd="0" presId="urn:microsoft.com/office/officeart/2005/8/layout/radial4"/>
    <dgm:cxn modelId="{8C40506A-9098-4F88-BCDA-C3A20D94A680}" type="presOf" srcId="{EEB96D92-9E2B-4FF3-9AE7-19A634494605}" destId="{3A1029AE-CB60-43E1-A6BA-C9B3BD25339A}" srcOrd="0" destOrd="0" presId="urn:microsoft.com/office/officeart/2005/8/layout/radial4"/>
    <dgm:cxn modelId="{18ACC672-55A4-4A4E-B257-5C31F266F1D1}" srcId="{F3909D26-54BB-4F2B-BC05-EB52196AEBC2}" destId="{BF6A7174-FBC6-4748-BDA4-6FEBA4D8EADE}" srcOrd="4" destOrd="0" parTransId="{1726184F-5B15-4F98-8331-ED22910F309C}" sibTransId="{CBFB8631-0A41-4DEF-8408-0218BA2CFED3}"/>
    <dgm:cxn modelId="{A2DC848E-A2FC-46D1-8A80-90D2C0894A0A}" type="presOf" srcId="{1726184F-5B15-4F98-8331-ED22910F309C}" destId="{F6A98BE4-6BF7-4A74-911D-E309DC827526}" srcOrd="0" destOrd="0" presId="urn:microsoft.com/office/officeart/2005/8/layout/radial4"/>
    <dgm:cxn modelId="{7A51969F-D6D5-43AE-BD45-2E3773E42335}" type="presOf" srcId="{0994EEFF-AC2C-42CF-A386-588DB5D4FFD9}" destId="{BD47A452-955D-4A31-93E2-EF651739B755}" srcOrd="0" destOrd="0" presId="urn:microsoft.com/office/officeart/2005/8/layout/radial4"/>
    <dgm:cxn modelId="{8C2859A5-F790-40C1-9031-83B29A6A27AC}" type="presOf" srcId="{B60F6F26-CEFE-4A12-9131-54A322AD0BF8}" destId="{1E2CC77F-5E26-43EF-8B9C-F5C1FA7C6D85}" srcOrd="0" destOrd="0" presId="urn:microsoft.com/office/officeart/2005/8/layout/radial4"/>
    <dgm:cxn modelId="{10063CA6-A997-4C7D-8F8B-BD0B0A51979C}" type="presOf" srcId="{67A89C12-C897-450F-940F-6A55A5735D30}" destId="{9E53EB37-17BF-4AEC-B014-9438C03F6D5C}" srcOrd="0" destOrd="0" presId="urn:microsoft.com/office/officeart/2005/8/layout/radial4"/>
    <dgm:cxn modelId="{48915FB2-8A5C-49C7-BFDB-5376C783F391}" srcId="{21561F47-ED3C-4485-A2AC-138EB3CECFD6}" destId="{F3909D26-54BB-4F2B-BC05-EB52196AEBC2}" srcOrd="0" destOrd="0" parTransId="{B921C5D0-7381-4BA6-A2AB-7E6352D7B272}" sibTransId="{5C19D385-3D39-4086-8851-29E7213AF63B}"/>
    <dgm:cxn modelId="{7CEBB8B5-E84D-424C-8BB9-EBFCF3789C52}" type="presOf" srcId="{F54F6ECF-49E4-4487-811C-D90410055652}" destId="{3E8CB7DC-637D-410E-93CA-3CB739A0E43A}" srcOrd="0" destOrd="0" presId="urn:microsoft.com/office/officeart/2005/8/layout/radial4"/>
    <dgm:cxn modelId="{806238D2-7DB6-4631-AF3E-5C1CA76AEDCE}" type="presOf" srcId="{21561F47-ED3C-4485-A2AC-138EB3CECFD6}" destId="{F69B35D9-811D-4479-A576-149F08872F93}" srcOrd="0" destOrd="0" presId="urn:microsoft.com/office/officeart/2005/8/layout/radial4"/>
    <dgm:cxn modelId="{8DBC05D7-270D-4B04-B2B0-09A6CEC9CEB2}" type="presOf" srcId="{F3909D26-54BB-4F2B-BC05-EB52196AEBC2}" destId="{7B112273-9581-4679-A96C-229BADC5FFB8}" srcOrd="0" destOrd="0" presId="urn:microsoft.com/office/officeart/2005/8/layout/radial4"/>
    <dgm:cxn modelId="{BCFCDBE0-1773-4EF4-AB82-257043766711}" srcId="{F3909D26-54BB-4F2B-BC05-EB52196AEBC2}" destId="{67A89C12-C897-450F-940F-6A55A5735D30}" srcOrd="0" destOrd="0" parTransId="{49747C31-A915-4F1F-BA27-F618D6F6F0E6}" sibTransId="{3198B31B-7B6F-42F4-9979-561CF2023A7C}"/>
    <dgm:cxn modelId="{A73538EB-9883-4D8A-B216-F035DAED457C}" type="presOf" srcId="{FDBE70E8-AA68-42E4-8AE6-1DF6D52EB4FE}" destId="{4F81B259-8D42-4394-97A8-5C2969DD019F}" srcOrd="0" destOrd="0" presId="urn:microsoft.com/office/officeart/2005/8/layout/radial4"/>
    <dgm:cxn modelId="{049FDCFD-C241-4A89-A5CC-2B6872FF6585}" type="presOf" srcId="{95BEA3F9-F17A-45D3-82CD-E267325A1B25}" destId="{61A30B83-5006-4DFD-B4D3-839927DCBD48}" srcOrd="0" destOrd="0" presId="urn:microsoft.com/office/officeart/2005/8/layout/radial4"/>
    <dgm:cxn modelId="{AA805B6B-6F4E-4366-9617-BB8360EFAB7D}" type="presParOf" srcId="{F69B35D9-811D-4479-A576-149F08872F93}" destId="{7B112273-9581-4679-A96C-229BADC5FFB8}" srcOrd="0" destOrd="0" presId="urn:microsoft.com/office/officeart/2005/8/layout/radial4"/>
    <dgm:cxn modelId="{B96DF615-1751-4D5A-BFB5-40C430F69434}" type="presParOf" srcId="{F69B35D9-811D-4479-A576-149F08872F93}" destId="{4CB90654-0E64-4A08-B9FF-B3A60DF6485E}" srcOrd="1" destOrd="0" presId="urn:microsoft.com/office/officeart/2005/8/layout/radial4"/>
    <dgm:cxn modelId="{3920A529-ED91-4AAE-98B0-FE647E84711D}" type="presParOf" srcId="{F69B35D9-811D-4479-A576-149F08872F93}" destId="{9E53EB37-17BF-4AEC-B014-9438C03F6D5C}" srcOrd="2" destOrd="0" presId="urn:microsoft.com/office/officeart/2005/8/layout/radial4"/>
    <dgm:cxn modelId="{7DAC41ED-566C-4D37-A624-F250450A1A6D}" type="presParOf" srcId="{F69B35D9-811D-4479-A576-149F08872F93}" destId="{3E8CB7DC-637D-410E-93CA-3CB739A0E43A}" srcOrd="3" destOrd="0" presId="urn:microsoft.com/office/officeart/2005/8/layout/radial4"/>
    <dgm:cxn modelId="{B678F2F1-9364-40A4-9B5B-08F3D270DB59}" type="presParOf" srcId="{F69B35D9-811D-4479-A576-149F08872F93}" destId="{68232D4D-E031-489E-B165-EFC1AA595E19}" srcOrd="4" destOrd="0" presId="urn:microsoft.com/office/officeart/2005/8/layout/radial4"/>
    <dgm:cxn modelId="{C05D0EF8-EDAC-4436-A7D9-9B9C1252E5AD}" type="presParOf" srcId="{F69B35D9-811D-4479-A576-149F08872F93}" destId="{3A1029AE-CB60-43E1-A6BA-C9B3BD25339A}" srcOrd="5" destOrd="0" presId="urn:microsoft.com/office/officeart/2005/8/layout/radial4"/>
    <dgm:cxn modelId="{AD5EA01D-34C0-49C2-AE91-46C1D7FCB9CE}" type="presParOf" srcId="{F69B35D9-811D-4479-A576-149F08872F93}" destId="{3CA8CD4E-3606-48D4-9CB8-AA8BF3ABA9A1}" srcOrd="6" destOrd="0" presId="urn:microsoft.com/office/officeart/2005/8/layout/radial4"/>
    <dgm:cxn modelId="{357BCF63-C363-4E3D-8837-63E96B92053F}" type="presParOf" srcId="{F69B35D9-811D-4479-A576-149F08872F93}" destId="{683CD50F-CD45-4EDF-A788-37F52224096E}" srcOrd="7" destOrd="0" presId="urn:microsoft.com/office/officeart/2005/8/layout/radial4"/>
    <dgm:cxn modelId="{EA93CBA0-E9FB-4C5A-B112-602222EE62C1}" type="presParOf" srcId="{F69B35D9-811D-4479-A576-149F08872F93}" destId="{600AE22A-16E7-4EB1-B399-7C1707F4ACEB}" srcOrd="8" destOrd="0" presId="urn:microsoft.com/office/officeart/2005/8/layout/radial4"/>
    <dgm:cxn modelId="{656D8337-1A4D-4547-85EA-BFD3BDB24B86}" type="presParOf" srcId="{F69B35D9-811D-4479-A576-149F08872F93}" destId="{F6A98BE4-6BF7-4A74-911D-E309DC827526}" srcOrd="9" destOrd="0" presId="urn:microsoft.com/office/officeart/2005/8/layout/radial4"/>
    <dgm:cxn modelId="{41C1AACC-D1A8-45FF-ABEA-14DB93AE552C}" type="presParOf" srcId="{F69B35D9-811D-4479-A576-149F08872F93}" destId="{CC58994D-6542-4BF7-8D61-D3CB46329000}" srcOrd="10" destOrd="0" presId="urn:microsoft.com/office/officeart/2005/8/layout/radial4"/>
    <dgm:cxn modelId="{CBB31FB3-8ABD-4C59-B0B8-DC624F18E482}" type="presParOf" srcId="{F69B35D9-811D-4479-A576-149F08872F93}" destId="{4F81B259-8D42-4394-97A8-5C2969DD019F}" srcOrd="11" destOrd="0" presId="urn:microsoft.com/office/officeart/2005/8/layout/radial4"/>
    <dgm:cxn modelId="{E792A24D-626B-4D58-B03F-90A8C3935CE3}" type="presParOf" srcId="{F69B35D9-811D-4479-A576-149F08872F93}" destId="{BD47A452-955D-4A31-93E2-EF651739B755}" srcOrd="12" destOrd="0" presId="urn:microsoft.com/office/officeart/2005/8/layout/radial4"/>
    <dgm:cxn modelId="{BCFA68F2-6901-48EE-A654-801BCF7EC27E}" type="presParOf" srcId="{F69B35D9-811D-4479-A576-149F08872F93}" destId="{61A30B83-5006-4DFD-B4D3-839927DCBD48}" srcOrd="13" destOrd="0" presId="urn:microsoft.com/office/officeart/2005/8/layout/radial4"/>
    <dgm:cxn modelId="{FAF62BEC-AECA-483B-AC12-82F53449621B}" type="presParOf" srcId="{F69B35D9-811D-4479-A576-149F08872F93}" destId="{1E2CC77F-5E26-43EF-8B9C-F5C1FA7C6D85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112273-9581-4679-A96C-229BADC5FFB8}">
      <dsp:nvSpPr>
        <dsp:cNvPr id="0" name=""/>
        <dsp:cNvSpPr/>
      </dsp:nvSpPr>
      <dsp:spPr>
        <a:xfrm>
          <a:off x="2434456" y="1700924"/>
          <a:ext cx="2428682" cy="2045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730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b="1" kern="1200" dirty="0">
              <a:solidFill>
                <a:schemeClr val="tx1"/>
              </a:solidFill>
            </a:rPr>
            <a:t>Board of Directors -</a:t>
          </a:r>
          <a:r>
            <a:rPr lang="en-US" sz="1800" kern="1200" dirty="0">
              <a:solidFill>
                <a:schemeClr val="tx1"/>
              </a:solidFill>
            </a:rPr>
            <a:t> Nathan Wagner, Chair; 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TBD,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Chair-elect</a:t>
          </a:r>
        </a:p>
      </dsp:txBody>
      <dsp:txXfrm>
        <a:off x="2790128" y="2000551"/>
        <a:ext cx="1717338" cy="1446728"/>
      </dsp:txXfrm>
    </dsp:sp>
    <dsp:sp modelId="{4CB90654-0E64-4A08-B9FF-B3A60DF6485E}">
      <dsp:nvSpPr>
        <dsp:cNvPr id="0" name=""/>
        <dsp:cNvSpPr/>
      </dsp:nvSpPr>
      <dsp:spPr>
        <a:xfrm rot="9383323">
          <a:off x="1615948" y="3400208"/>
          <a:ext cx="1154983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53EB37-17BF-4AEC-B014-9438C03F6D5C}">
      <dsp:nvSpPr>
        <dsp:cNvPr id="0" name=""/>
        <dsp:cNvSpPr/>
      </dsp:nvSpPr>
      <dsp:spPr>
        <a:xfrm>
          <a:off x="685764" y="3180535"/>
          <a:ext cx="1530545" cy="100814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Experiential Trips Committee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TBD,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Chair</a:t>
          </a:r>
        </a:p>
      </dsp:txBody>
      <dsp:txXfrm>
        <a:off x="715292" y="3210063"/>
        <a:ext cx="1471489" cy="949092"/>
      </dsp:txXfrm>
    </dsp:sp>
    <dsp:sp modelId="{3E8CB7DC-637D-410E-93CA-3CB739A0E43A}">
      <dsp:nvSpPr>
        <dsp:cNvPr id="0" name=""/>
        <dsp:cNvSpPr/>
      </dsp:nvSpPr>
      <dsp:spPr>
        <a:xfrm rot="11208303">
          <a:off x="841566" y="2223213"/>
          <a:ext cx="1522281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6"/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232D4D-E031-489E-B165-EFC1AA595E19}">
      <dsp:nvSpPr>
        <dsp:cNvPr id="0" name=""/>
        <dsp:cNvSpPr/>
      </dsp:nvSpPr>
      <dsp:spPr>
        <a:xfrm>
          <a:off x="157519" y="1885488"/>
          <a:ext cx="1378818" cy="1008148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Info Technology Committee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TBD,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Chair</a:t>
          </a:r>
        </a:p>
      </dsp:txBody>
      <dsp:txXfrm>
        <a:off x="187047" y="1915016"/>
        <a:ext cx="1319762" cy="949092"/>
      </dsp:txXfrm>
    </dsp:sp>
    <dsp:sp modelId="{3A1029AE-CB60-43E1-A6BA-C9B3BD25339A}">
      <dsp:nvSpPr>
        <dsp:cNvPr id="0" name=""/>
        <dsp:cNvSpPr/>
      </dsp:nvSpPr>
      <dsp:spPr>
        <a:xfrm rot="13436046">
          <a:off x="1748807" y="1529592"/>
          <a:ext cx="1030306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A8CD4E-3606-48D4-9CB8-AA8BF3ABA9A1}">
      <dsp:nvSpPr>
        <dsp:cNvPr id="0" name=""/>
        <dsp:cNvSpPr/>
      </dsp:nvSpPr>
      <dsp:spPr>
        <a:xfrm>
          <a:off x="1175833" y="550451"/>
          <a:ext cx="1585703" cy="110945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Clean Water Committee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TBD,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chair</a:t>
          </a:r>
        </a:p>
      </dsp:txBody>
      <dsp:txXfrm>
        <a:off x="1208328" y="582946"/>
        <a:ext cx="1520713" cy="1044466"/>
      </dsp:txXfrm>
    </dsp:sp>
    <dsp:sp modelId="{683CD50F-CD45-4EDF-A788-37F52224096E}">
      <dsp:nvSpPr>
        <dsp:cNvPr id="0" name=""/>
        <dsp:cNvSpPr/>
      </dsp:nvSpPr>
      <dsp:spPr>
        <a:xfrm rot="16248170">
          <a:off x="3059156" y="790553"/>
          <a:ext cx="1226277" cy="513075"/>
        </a:xfrm>
        <a:prstGeom prst="leftArrow">
          <a:avLst>
            <a:gd name="adj1" fmla="val 60000"/>
            <a:gd name="adj2" fmla="val 50000"/>
          </a:avLst>
        </a:prstGeom>
        <a:solidFill>
          <a:srgbClr val="00B0F0"/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0AE22A-16E7-4EB1-B399-7C1707F4ACEB}">
      <dsp:nvSpPr>
        <dsp:cNvPr id="0" name=""/>
        <dsp:cNvSpPr/>
      </dsp:nvSpPr>
      <dsp:spPr>
        <a:xfrm>
          <a:off x="2929893" y="-77322"/>
          <a:ext cx="1501220" cy="1077377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Fundraising Committee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TBD,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Chair</a:t>
          </a:r>
        </a:p>
      </dsp:txBody>
      <dsp:txXfrm>
        <a:off x="2961448" y="-45767"/>
        <a:ext cx="1438110" cy="1014267"/>
      </dsp:txXfrm>
    </dsp:sp>
    <dsp:sp modelId="{F6A98BE4-6BF7-4A74-911D-E309DC827526}">
      <dsp:nvSpPr>
        <dsp:cNvPr id="0" name=""/>
        <dsp:cNvSpPr/>
      </dsp:nvSpPr>
      <dsp:spPr>
        <a:xfrm rot="18785315">
          <a:off x="4347396" y="1276828"/>
          <a:ext cx="1286552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58994D-6542-4BF7-8D61-D3CB46329000}">
      <dsp:nvSpPr>
        <dsp:cNvPr id="0" name=""/>
        <dsp:cNvSpPr/>
      </dsp:nvSpPr>
      <dsp:spPr>
        <a:xfrm>
          <a:off x="4559373" y="374709"/>
          <a:ext cx="1542113" cy="1102913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Education Committee </a:t>
          </a:r>
          <a:r>
            <a:rPr lang="en-US" sz="1400" kern="1200" dirty="0">
              <a:solidFill>
                <a:schemeClr val="tx1"/>
              </a:solidFill>
            </a:rPr>
            <a:t>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Jay Carney,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Chair</a:t>
          </a:r>
        </a:p>
      </dsp:txBody>
      <dsp:txXfrm>
        <a:off x="4591676" y="407012"/>
        <a:ext cx="1477507" cy="1038307"/>
      </dsp:txXfrm>
    </dsp:sp>
    <dsp:sp modelId="{4F81B259-8D42-4394-97A8-5C2969DD019F}">
      <dsp:nvSpPr>
        <dsp:cNvPr id="0" name=""/>
        <dsp:cNvSpPr/>
      </dsp:nvSpPr>
      <dsp:spPr>
        <a:xfrm rot="21159685">
          <a:off x="4941214" y="2190438"/>
          <a:ext cx="1715901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lumMod val="75000"/>
          </a:schemeClr>
        </a:solidFill>
        <a:ln w="25400"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47A452-955D-4A31-93E2-EF651739B755}">
      <dsp:nvSpPr>
        <dsp:cNvPr id="0" name=""/>
        <dsp:cNvSpPr/>
      </dsp:nvSpPr>
      <dsp:spPr>
        <a:xfrm>
          <a:off x="5901015" y="1759567"/>
          <a:ext cx="1498145" cy="1155640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Communications Committee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 Kait </a:t>
          </a:r>
          <a:r>
            <a:rPr lang="en-US" sz="1400" kern="1200" dirty="0" err="1">
              <a:solidFill>
                <a:schemeClr val="tx1"/>
              </a:solidFill>
            </a:rPr>
            <a:t>Littell</a:t>
          </a:r>
          <a:r>
            <a:rPr lang="en-US" sz="1400" kern="1200" dirty="0">
              <a:solidFill>
                <a:schemeClr val="tx1"/>
              </a:solidFill>
            </a:rPr>
            <a:t>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Chair</a:t>
          </a:r>
        </a:p>
      </dsp:txBody>
      <dsp:txXfrm>
        <a:off x="5934863" y="1793415"/>
        <a:ext cx="1430449" cy="1087944"/>
      </dsp:txXfrm>
    </dsp:sp>
    <dsp:sp modelId="{61A30B83-5006-4DFD-B4D3-839927DCBD48}">
      <dsp:nvSpPr>
        <dsp:cNvPr id="0" name=""/>
        <dsp:cNvSpPr/>
      </dsp:nvSpPr>
      <dsp:spPr>
        <a:xfrm rot="1298666">
          <a:off x="4774335" y="3198061"/>
          <a:ext cx="1431570" cy="51307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/>
        </a:solidFill>
        <a:ln w="25400"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2CC77F-5E26-43EF-8B9C-F5C1FA7C6D85}">
      <dsp:nvSpPr>
        <dsp:cNvPr id="0" name=""/>
        <dsp:cNvSpPr/>
      </dsp:nvSpPr>
      <dsp:spPr>
        <a:xfrm>
          <a:off x="5378961" y="3043361"/>
          <a:ext cx="1552951" cy="1350505"/>
        </a:xfrm>
        <a:prstGeom prst="ellipse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Financial </a:t>
          </a:r>
          <a:r>
            <a:rPr lang="en-US" sz="1400" b="1" kern="1200">
              <a:solidFill>
                <a:schemeClr val="tx1"/>
              </a:solidFill>
            </a:rPr>
            <a:t>Management  </a:t>
          </a:r>
          <a:r>
            <a:rPr lang="en-US" sz="1400" kern="1200">
              <a:solidFill>
                <a:schemeClr val="tx1"/>
              </a:solidFill>
            </a:rPr>
            <a:t>Carol Flood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5606385" y="3241138"/>
        <a:ext cx="1098103" cy="9549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0D687-0191-B042-981B-95CD0CD735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0F8204-448E-0F4D-9B20-B64F596F79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0CAF1-D214-2D4B-9EAE-EDD628D17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3/28/21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BA1A8-ED62-1F42-A49B-73DC273E8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8DD8B-0CD5-1D47-BD42-5CA1EA72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4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F3F1D-C51F-7147-BBC9-5056B34B5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48DF69-984F-7F48-A35E-3D84DBA9F0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2A87BB-F1D7-264D-B57E-B4F19D680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3/28/21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4C887B-BCC2-DE43-A78B-0C3B8CFC1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5833A-878C-364D-92DC-D083DA04D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24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AD8C06-4C7A-3547-B55F-BBE49CC843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126517-9A16-5A40-94C0-179E114E85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F0F50-4D93-BC42-85DE-A51B508A8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3/28/21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4E1DD7-5AB6-D14A-86B8-C33EA8E3E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BF331-C82D-D44C-85DD-C53B818EC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069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2A793-7BF9-A147-A314-250DE4A33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BA20F-2067-2A4B-AD52-5214A5695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357FD-8971-BF4A-A708-813868EFC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3/28/21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1F696-6CC8-9B45-860F-BF1C7955D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B4DF8-C117-534E-B8FA-D4063E856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38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B9DE5-C657-744E-B943-093426606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82BDB7-4E1B-7448-A9C7-32A62B817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F961B-D0E0-1C41-A956-5A22AEE04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3/28/21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F9685-0E5F-F947-9F7C-BB5620A69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26D76-3CF1-744E-8534-D41D3B302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765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4EC27-0FAF-AB41-A650-F16344346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012E5-5E9F-624B-B98B-A32BF5787C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AC057E-222B-2D4C-AA5B-13599D496B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AF5672-FDA8-7E4D-9250-5908048F2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3/28/21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8E91B2-911C-E442-BF4D-F8911BD5A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7AD80-009A-8649-87D7-429832A2A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006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92B83-AA7B-9241-91A4-792B1639A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0484E2-BFDC-014D-95F6-B1013F076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73A857-8343-2A45-B0D4-4E872DE87C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8F2F9D-F0E9-2E4A-A837-4946A112AE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CA989A-8D5B-BE4A-9DD1-98A3380D2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BB445E-79A9-8749-926B-56FC45F0D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3/28/21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14F21E-9A26-3245-99EC-2BDCAAFE6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A707BA-3E51-6A43-8F7B-3779672EB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937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540D8-D3F8-234D-B119-136AD935F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AE8B70-34C8-E24E-A064-30B02FADC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3/28/21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A500E5-F95F-1641-9066-A9C6927B6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28808D-FBE5-0F46-8B3A-0F300F2D4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33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BEA095-3DE2-664D-ADB6-E88D00D1D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3/28/21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297C39-A4C2-F34A-B5E8-21A74782E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BC2219-CB02-8A4C-A421-A06ED5125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324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A914F-BF6F-724C-8511-36B246824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78ACC-4C87-564B-81F6-94267248C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3BD8E0-FC62-AE4B-9E50-B991F70D8A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820657-AE88-B44C-AD63-019D6C05A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3/28/21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162BAA-E791-7B43-8F4E-36DDDF8FE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A9573-86C3-4C4E-906C-5DF9F68D4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759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4BFDD-CE00-6E46-A759-59D1A9E91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83C9F4-A41B-7D42-814B-AAEA4EB640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E02337-B95C-CB4C-B453-8A43425F23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CEF791-86B8-0E40-9E5C-885CAC3A9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4243-1E8D-C341-9CF7-36A0ACC31BC4}" type="datetimeFigureOut">
              <a:rPr lang="en-US" smtClean="0"/>
              <a:t>3/28/21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7FADF0-D2A0-F74F-8FDB-E70D1ECB4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783C57-F9AF-8747-A08B-641B0A5D3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298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5710EF-9615-B445-B663-BA5D20EAC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BD9A9-546D-E54C-A966-5F2CC61448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C09DE-EC05-D244-9738-2567F9F32C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14243-1E8D-C341-9CF7-36A0ACC31BC4}" type="datetimeFigureOut">
              <a:rPr lang="en-US" smtClean="0"/>
              <a:t>3/28/21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56D04-26BC-A245-ADD0-80BDD23CFA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A4BF2-D38F-CA4A-A471-2F65954735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303BF-E16E-7B4F-87B2-8DCC9DB44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803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90F2EE7-6C0A-AC42-A2F6-D87CB7069D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6429573"/>
              </p:ext>
            </p:extLst>
          </p:nvPr>
        </p:nvGraphicFramePr>
        <p:xfrm>
          <a:off x="2835632" y="936074"/>
          <a:ext cx="7594738" cy="4406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utoShape 3">
            <a:extLst>
              <a:ext uri="{FF2B5EF4-FFF2-40B4-BE49-F238E27FC236}">
                <a16:creationId xmlns:a16="http://schemas.microsoft.com/office/drawing/2014/main" id="{C95E1018-E15B-4E4A-A3F5-71504D4AAE32}"/>
              </a:ext>
            </a:extLst>
          </p:cNvPr>
          <p:cNvSpPr>
            <a:spLocks/>
          </p:cNvSpPr>
          <p:nvPr/>
        </p:nvSpPr>
        <p:spPr bwMode="auto">
          <a:xfrm>
            <a:off x="1335309" y="0"/>
            <a:ext cx="10711543" cy="6858000"/>
          </a:xfrm>
          <a:prstGeom prst="donut">
            <a:avLst>
              <a:gd name="adj" fmla="val 14229"/>
            </a:avLst>
          </a:prstGeom>
          <a:solidFill>
            <a:srgbClr val="00B0F0"/>
          </a:solidFill>
          <a:ln>
            <a:noFill/>
          </a:ln>
          <a:effec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102904DA-946D-8640-B5B6-75D3094D8B3B}"/>
              </a:ext>
            </a:extLst>
          </p:cNvPr>
          <p:cNvSpPr txBox="1">
            <a:spLocks/>
          </p:cNvSpPr>
          <p:nvPr/>
        </p:nvSpPr>
        <p:spPr bwMode="auto">
          <a:xfrm>
            <a:off x="5519642" y="4761227"/>
            <a:ext cx="1967865" cy="892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6">
                    <a:lumMod val="20000"/>
                    <a:lumOff val="8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Members 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TBD, </a:t>
            </a: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Member Coordinator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(Chair-elect)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07FBA61C-ADCE-8B43-B0C3-CFACE52F52C9}"/>
              </a:ext>
            </a:extLst>
          </p:cNvPr>
          <p:cNvSpPr txBox="1">
            <a:spLocks/>
          </p:cNvSpPr>
          <p:nvPr/>
        </p:nvSpPr>
        <p:spPr bwMode="auto">
          <a:xfrm>
            <a:off x="5276347" y="219117"/>
            <a:ext cx="1967865" cy="49784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Contributors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0DA66B6E-7632-2949-A9E8-718F37A0EC63}"/>
              </a:ext>
            </a:extLst>
          </p:cNvPr>
          <p:cNvSpPr txBox="1">
            <a:spLocks/>
          </p:cNvSpPr>
          <p:nvPr/>
        </p:nvSpPr>
        <p:spPr bwMode="auto">
          <a:xfrm>
            <a:off x="5645871" y="6058483"/>
            <a:ext cx="2090420" cy="53086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Contributors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F440A94C-E9E5-6E41-B25D-CA2AB620E779}"/>
              </a:ext>
            </a:extLst>
          </p:cNvPr>
          <p:cNvSpPr txBox="1">
            <a:spLocks/>
          </p:cNvSpPr>
          <p:nvPr/>
        </p:nvSpPr>
        <p:spPr bwMode="auto">
          <a:xfrm>
            <a:off x="1465553" y="2397125"/>
            <a:ext cx="612140" cy="206375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Contributors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1C590118-6C19-0446-8901-76A3B39EEEAB}"/>
              </a:ext>
            </a:extLst>
          </p:cNvPr>
          <p:cNvSpPr txBox="1">
            <a:spLocks/>
          </p:cNvSpPr>
          <p:nvPr/>
        </p:nvSpPr>
        <p:spPr bwMode="auto">
          <a:xfrm>
            <a:off x="11188832" y="2397125"/>
            <a:ext cx="564515" cy="2063750"/>
          </a:xfrm>
          <a:prstGeom prst="rect">
            <a:avLst/>
          </a:prstGeom>
          <a:noFill/>
          <a:ln>
            <a:noFill/>
          </a:ln>
          <a:effectLst/>
        </p:spPr>
        <p:txBody>
          <a:bodyPr rot="0" vert="vert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Contributors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AF0C8598-FE15-9C44-98DD-FDC7BE9B98A1}"/>
              </a:ext>
            </a:extLst>
          </p:cNvPr>
          <p:cNvSpPr txBox="1"/>
          <p:nvPr/>
        </p:nvSpPr>
        <p:spPr>
          <a:xfrm>
            <a:off x="7487507" y="2917180"/>
            <a:ext cx="727075" cy="2946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Nate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E5AB847-56E6-2E4D-B743-DF4F224AADA2}"/>
              </a:ext>
            </a:extLst>
          </p:cNvPr>
          <p:cNvSpPr txBox="1"/>
          <p:nvPr/>
        </p:nvSpPr>
        <p:spPr>
          <a:xfrm>
            <a:off x="44085" y="93925"/>
            <a:ext cx="329782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Share the Blessings, Inc </a:t>
            </a:r>
          </a:p>
          <a:p>
            <a:r>
              <a:rPr lang="en-US" sz="2400" b="1" dirty="0"/>
              <a:t>Organizational Structure</a:t>
            </a:r>
          </a:p>
          <a:p>
            <a:r>
              <a:rPr lang="en-US" sz="2400" b="1" dirty="0"/>
              <a:t>2021</a:t>
            </a:r>
          </a:p>
        </p:txBody>
      </p:sp>
      <p:sp>
        <p:nvSpPr>
          <p:cNvPr id="13" name="Text Box 8">
            <a:extLst>
              <a:ext uri="{FF2B5EF4-FFF2-40B4-BE49-F238E27FC236}">
                <a16:creationId xmlns:a16="http://schemas.microsoft.com/office/drawing/2014/main" id="{6C23E499-B8B4-CD40-9F89-D02A2630B193}"/>
              </a:ext>
            </a:extLst>
          </p:cNvPr>
          <p:cNvSpPr txBox="1"/>
          <p:nvPr/>
        </p:nvSpPr>
        <p:spPr>
          <a:xfrm>
            <a:off x="5390647" y="2519632"/>
            <a:ext cx="727075" cy="2946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Brenda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591DB932-7C9E-C440-978B-2F37D65E2B50}"/>
              </a:ext>
            </a:extLst>
          </p:cNvPr>
          <p:cNvSpPr txBox="1"/>
          <p:nvPr/>
        </p:nvSpPr>
        <p:spPr>
          <a:xfrm>
            <a:off x="4663572" y="3703910"/>
            <a:ext cx="727075" cy="2946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Kevin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 Box 8">
            <a:extLst>
              <a:ext uri="{FF2B5EF4-FFF2-40B4-BE49-F238E27FC236}">
                <a16:creationId xmlns:a16="http://schemas.microsoft.com/office/drawing/2014/main" id="{4401501A-2383-504B-9DC6-805D54D23BEB}"/>
              </a:ext>
            </a:extLst>
          </p:cNvPr>
          <p:cNvSpPr txBox="1"/>
          <p:nvPr/>
        </p:nvSpPr>
        <p:spPr>
          <a:xfrm>
            <a:off x="5139187" y="4671057"/>
            <a:ext cx="727075" cy="2946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Lauren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 Box 8">
            <a:extLst>
              <a:ext uri="{FF2B5EF4-FFF2-40B4-BE49-F238E27FC236}">
                <a16:creationId xmlns:a16="http://schemas.microsoft.com/office/drawing/2014/main" id="{03020209-8E86-C14B-996D-E6DA3A946D53}"/>
              </a:ext>
            </a:extLst>
          </p:cNvPr>
          <p:cNvSpPr txBox="1"/>
          <p:nvPr/>
        </p:nvSpPr>
        <p:spPr>
          <a:xfrm>
            <a:off x="6526476" y="2406691"/>
            <a:ext cx="727075" cy="2946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Arthur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 Box 8">
            <a:extLst>
              <a:ext uri="{FF2B5EF4-FFF2-40B4-BE49-F238E27FC236}">
                <a16:creationId xmlns:a16="http://schemas.microsoft.com/office/drawing/2014/main" id="{DFEA4566-2E49-1542-88E5-C9FCD13ED7E2}"/>
              </a:ext>
            </a:extLst>
          </p:cNvPr>
          <p:cNvSpPr txBox="1"/>
          <p:nvPr/>
        </p:nvSpPr>
        <p:spPr>
          <a:xfrm>
            <a:off x="7686983" y="3674738"/>
            <a:ext cx="870367" cy="2946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Margaret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652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78</Words>
  <Application>Microsoft Macintosh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Green</dc:creator>
  <cp:lastModifiedBy>Kevin Green</cp:lastModifiedBy>
  <cp:revision>10</cp:revision>
  <dcterms:created xsi:type="dcterms:W3CDTF">2021-02-20T17:08:04Z</dcterms:created>
  <dcterms:modified xsi:type="dcterms:W3CDTF">2021-03-28T18:36:54Z</dcterms:modified>
</cp:coreProperties>
</file>